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21.12.2016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142984"/>
            <a:ext cx="8229600" cy="1143000"/>
          </a:xfrm>
        </p:spPr>
        <p:txBody>
          <a:bodyPr>
            <a:noAutofit/>
          </a:bodyPr>
          <a:lstStyle/>
          <a:p>
            <a:r>
              <a:rPr lang="ru-RU" sz="9600" dirty="0" smtClean="0">
                <a:solidFill>
                  <a:schemeClr val="accent2"/>
                </a:solidFill>
                <a:latin typeface="Monotype Corsiva" pitchFamily="66" charset="0"/>
              </a:rPr>
              <a:t>Бабочка</a:t>
            </a:r>
            <a:endParaRPr lang="ru-RU" sz="9600" dirty="0">
              <a:solidFill>
                <a:schemeClr val="accent2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Admin.MICROSOF-D1E121\Рабочий стол\программа\Новая папка\ДР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32" y="0"/>
            <a:ext cx="5500726" cy="664371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Admin.MICROSOF-D1E121\Рабочий стол\программа\Новая папка\Р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85918" y="357166"/>
            <a:ext cx="5429288" cy="61436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Documents and Settings\Admin.MICROSOF-D1E121\Рабочий стол\программа\Новая папка\Копия ДР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1048445"/>
            <a:ext cx="9144001" cy="445225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Documents and Settings\Admin.MICROSOF-D1E121\Рабочий стол\программа\Новая папка\Копия (4) ДР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27" y="214290"/>
            <a:ext cx="5863139" cy="650085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Documents and Settings\Admin.MICROSOF-D1E121\Рабочий стол\программа\Новая папка\Копия (3) ДР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1" y="121544"/>
            <a:ext cx="7929618" cy="655297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Documents and Settings\Admin.MICROSOF-D1E121\Рабочий стол\программа\Новая папка\Копия (4) Р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000108"/>
            <a:ext cx="8918905" cy="47863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Documents and Settings\Admin.MICROSOF-D1E121\Рабочий стол\программа\Новая папка\Копия (3) Р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14678" y="214290"/>
            <a:ext cx="3500462" cy="63086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Documents and Settings\Admin.MICROSOF-D1E121\Рабочий стол\программа\Новая папка\Копия (2) Р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71736" y="110224"/>
            <a:ext cx="4572032" cy="627650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Documents and Settings\Admin.MICROSOF-D1E121\Рабочий стол\программа\Новая папка\Копия Р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71736" y="214290"/>
            <a:ext cx="4214842" cy="64519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</Words>
  <PresentationFormat>Экран (4:3)</PresentationFormat>
  <Paragraphs>1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Бабочка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Бабочка</dc:title>
  <cp:lastModifiedBy>Admin</cp:lastModifiedBy>
  <cp:revision>1</cp:revision>
  <dcterms:modified xsi:type="dcterms:W3CDTF">2016-12-21T13:26:49Z</dcterms:modified>
</cp:coreProperties>
</file>